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4" r:id="rId10"/>
    <p:sldId id="26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OBEDECER É MELHOR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OBEDECER É MELHOR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FEAA90B-1C8F-42A5-9C6A-44F768730E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Obedecer é melhor do </a:t>
            </a:r>
          </a:p>
          <a:p>
            <a:r>
              <a:rPr lang="pt-BR" dirty="0"/>
              <a:t>que sacrificar; </a:t>
            </a:r>
          </a:p>
          <a:p>
            <a:r>
              <a:rPr lang="pt-BR" dirty="0"/>
              <a:t>Melhor é sempre atender </a:t>
            </a:r>
          </a:p>
          <a:p>
            <a:r>
              <a:rPr lang="pt-BR" dirty="0"/>
              <a:t>a Deus e a Lei guardar.</a:t>
            </a:r>
          </a:p>
        </p:txBody>
      </p:sp>
    </p:spTree>
    <p:extLst>
      <p:ext uri="{BB962C8B-B14F-4D97-AF65-F5344CB8AC3E}">
        <p14:creationId xmlns:p14="http://schemas.microsoft.com/office/powerpoint/2010/main" val="2144797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OBEDECER É MELHOR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CCD368B-5665-494F-BB99-004637EA1B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Obedecer é melhor </a:t>
            </a:r>
          </a:p>
          <a:p>
            <a:r>
              <a:rPr lang="pt-BR" dirty="0"/>
              <a:t>do que sacrificar; </a:t>
            </a:r>
          </a:p>
          <a:p>
            <a:r>
              <a:rPr lang="pt-BR" dirty="0"/>
              <a:t>Melhor é sempre atender </a:t>
            </a:r>
          </a:p>
          <a:p>
            <a:r>
              <a:rPr lang="pt-BR" dirty="0"/>
              <a:t>a Deus e a Lei guardar. </a:t>
            </a:r>
          </a:p>
        </p:txBody>
      </p:sp>
    </p:spTree>
    <p:extLst>
      <p:ext uri="{BB962C8B-B14F-4D97-AF65-F5344CB8AC3E}">
        <p14:creationId xmlns:p14="http://schemas.microsoft.com/office/powerpoint/2010/main" val="85046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OBEDECER É MELHOR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7BDF1A2-DC1A-49EF-9EB5-FB1E2EE9C0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contrição, </a:t>
            </a:r>
          </a:p>
          <a:p>
            <a:r>
              <a:rPr lang="pt-BR" dirty="0"/>
              <a:t>prostrados adoremos; </a:t>
            </a:r>
          </a:p>
          <a:p>
            <a:r>
              <a:rPr lang="pt-BR" dirty="0"/>
              <a:t>A Sua Lei, fiéis, guardemos. </a:t>
            </a:r>
          </a:p>
        </p:txBody>
      </p:sp>
    </p:spTree>
    <p:extLst>
      <p:ext uri="{BB962C8B-B14F-4D97-AF65-F5344CB8AC3E}">
        <p14:creationId xmlns:p14="http://schemas.microsoft.com/office/powerpoint/2010/main" val="560250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OBEDECER É MELHOR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FEAA90B-1C8F-42A5-9C6A-44F768730E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Obedecer é melhor do </a:t>
            </a:r>
          </a:p>
          <a:p>
            <a:r>
              <a:rPr lang="pt-BR" dirty="0"/>
              <a:t>que sacrificar; </a:t>
            </a:r>
          </a:p>
          <a:p>
            <a:r>
              <a:rPr lang="pt-BR" dirty="0"/>
              <a:t>Melhor é sempre atender </a:t>
            </a:r>
          </a:p>
          <a:p>
            <a:r>
              <a:rPr lang="pt-BR" dirty="0"/>
              <a:t>a Deus e a Lei guardar.</a:t>
            </a:r>
          </a:p>
        </p:txBody>
      </p:sp>
    </p:spTree>
    <p:extLst>
      <p:ext uri="{BB962C8B-B14F-4D97-AF65-F5344CB8AC3E}">
        <p14:creationId xmlns:p14="http://schemas.microsoft.com/office/powerpoint/2010/main" val="3758342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OBEDECER É MELHOR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62F877F-79DA-4192-8C48-4866F3D3A6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Quereis, de alguma maneira, </a:t>
            </a:r>
          </a:p>
          <a:p>
            <a:r>
              <a:rPr lang="pt-BR" dirty="0"/>
              <a:t>a Lei de Deus mudar? </a:t>
            </a:r>
          </a:p>
          <a:p>
            <a:r>
              <a:rPr lang="pt-BR" dirty="0"/>
              <a:t>Lembrai que a Bíblia ordena </a:t>
            </a:r>
          </a:p>
          <a:p>
            <a:r>
              <a:rPr lang="pt-BR" dirty="0"/>
              <a:t>toda a Lei guardar. </a:t>
            </a:r>
          </a:p>
        </p:txBody>
      </p:sp>
    </p:spTree>
    <p:extLst>
      <p:ext uri="{BB962C8B-B14F-4D97-AF65-F5344CB8AC3E}">
        <p14:creationId xmlns:p14="http://schemas.microsoft.com/office/powerpoint/2010/main" val="2748252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OBEDECER É MELHOR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7BDF1A2-DC1A-49EF-9EB5-FB1E2EE9C0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contrição, </a:t>
            </a:r>
          </a:p>
          <a:p>
            <a:r>
              <a:rPr lang="pt-BR" dirty="0"/>
              <a:t>prostrados adoremos; </a:t>
            </a:r>
          </a:p>
          <a:p>
            <a:r>
              <a:rPr lang="pt-BR" dirty="0"/>
              <a:t>A Sua Lei, fiéis, guardemos. </a:t>
            </a:r>
          </a:p>
        </p:txBody>
      </p:sp>
    </p:spTree>
    <p:extLst>
      <p:ext uri="{BB962C8B-B14F-4D97-AF65-F5344CB8AC3E}">
        <p14:creationId xmlns:p14="http://schemas.microsoft.com/office/powerpoint/2010/main" val="2267141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OBEDECER É MELHOR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FEAA90B-1C8F-42A5-9C6A-44F768730E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Obedecer é melhor do </a:t>
            </a:r>
          </a:p>
          <a:p>
            <a:r>
              <a:rPr lang="pt-BR" dirty="0"/>
              <a:t>que sacrificar; </a:t>
            </a:r>
          </a:p>
          <a:p>
            <a:r>
              <a:rPr lang="pt-BR" dirty="0"/>
              <a:t>Melhor é sempre atender </a:t>
            </a:r>
          </a:p>
          <a:p>
            <a:r>
              <a:rPr lang="pt-BR" dirty="0"/>
              <a:t>a Deus e a Lei guardar.</a:t>
            </a:r>
          </a:p>
        </p:txBody>
      </p:sp>
    </p:spTree>
    <p:extLst>
      <p:ext uri="{BB962C8B-B14F-4D97-AF65-F5344CB8AC3E}">
        <p14:creationId xmlns:p14="http://schemas.microsoft.com/office/powerpoint/2010/main" val="3575372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OBEDECER É MELHOR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4F24756-2043-440E-848D-427E4ACF3F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Virão as bênçãos de Deus </a:t>
            </a:r>
          </a:p>
          <a:p>
            <a:r>
              <a:rPr lang="pt-BR" dirty="0"/>
              <a:t>a quem a Lei seguir; </a:t>
            </a:r>
          </a:p>
          <a:p>
            <a:r>
              <a:rPr lang="pt-BR" dirty="0"/>
              <a:t>Ó, sim, Jesus, nos ajuda </a:t>
            </a:r>
          </a:p>
          <a:p>
            <a:r>
              <a:rPr lang="pt-BR" dirty="0"/>
              <a:t>a toda a Lei cumprir.</a:t>
            </a:r>
          </a:p>
        </p:txBody>
      </p:sp>
    </p:spTree>
    <p:extLst>
      <p:ext uri="{BB962C8B-B14F-4D97-AF65-F5344CB8AC3E}">
        <p14:creationId xmlns:p14="http://schemas.microsoft.com/office/powerpoint/2010/main" val="3872777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OBEDECER É MELHOR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7BDF1A2-DC1A-49EF-9EB5-FB1E2EE9C0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contrição, </a:t>
            </a:r>
          </a:p>
          <a:p>
            <a:r>
              <a:rPr lang="pt-BR" dirty="0"/>
              <a:t>prostrados adoremos; </a:t>
            </a:r>
          </a:p>
          <a:p>
            <a:r>
              <a:rPr lang="pt-BR" dirty="0"/>
              <a:t>A Sua Lei, fiéis, guardemos. </a:t>
            </a:r>
          </a:p>
        </p:txBody>
      </p:sp>
    </p:spTree>
    <p:extLst>
      <p:ext uri="{BB962C8B-B14F-4D97-AF65-F5344CB8AC3E}">
        <p14:creationId xmlns:p14="http://schemas.microsoft.com/office/powerpoint/2010/main" val="2545723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1690</TotalTime>
  <Words>144</Words>
  <Application>Microsoft Office PowerPoint</Application>
  <PresentationFormat>Apresentação na tela (16:9)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OBEDECER É MELHOR</vt:lpstr>
      <vt:lpstr>OBEDECER É MELHOR</vt:lpstr>
      <vt:lpstr>OBEDECER É MELHOR</vt:lpstr>
      <vt:lpstr>OBEDECER É MELHOR</vt:lpstr>
      <vt:lpstr>OBEDECER É MELHOR</vt:lpstr>
      <vt:lpstr>OBEDECER É MELHOR</vt:lpstr>
      <vt:lpstr>OBEDECER É MELHOR</vt:lpstr>
      <vt:lpstr>OBEDECER É MELHOR</vt:lpstr>
      <vt:lpstr>OBEDECER É MELHOR</vt:lpstr>
      <vt:lpstr>OBEDECER É MELHOR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24</cp:revision>
  <dcterms:created xsi:type="dcterms:W3CDTF">2019-03-12T19:19:25Z</dcterms:created>
  <dcterms:modified xsi:type="dcterms:W3CDTF">2019-06-12T22:48:10Z</dcterms:modified>
</cp:coreProperties>
</file>

<file path=docProps/thumbnail.jpeg>
</file>